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</p:sldIdLst>
  <p:sldSz cx="7345363" cy="10477500"/>
  <p:notesSz cx="6858000" cy="9144000"/>
  <p:defaultTextStyle>
    <a:defPPr>
      <a:defRPr lang="ru-RU"/>
    </a:defPPr>
    <a:lvl1pPr marL="0" algn="l" defTabSz="10183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184" algn="l" defTabSz="10183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367" algn="l" defTabSz="10183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7551" algn="l" defTabSz="10183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6735" algn="l" defTabSz="10183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5918" algn="l" defTabSz="10183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5102" algn="l" defTabSz="10183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4285" algn="l" defTabSz="10183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3469" algn="l" defTabSz="10183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2554" y="-62"/>
      </p:cViewPr>
      <p:guideLst>
        <p:guide orient="horz" pos="3300"/>
        <p:guide pos="231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0902" y="3254818"/>
            <a:ext cx="6243559" cy="22458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1805" y="5937250"/>
            <a:ext cx="5141754" cy="267758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7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5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5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4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3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325388" y="419588"/>
            <a:ext cx="1652707" cy="893982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67268" y="419588"/>
            <a:ext cx="4835697" cy="89398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0233" y="6732764"/>
            <a:ext cx="6243559" cy="2080948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0233" y="4440813"/>
            <a:ext cx="6243559" cy="229195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18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3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75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67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59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51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42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34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67268" y="2444752"/>
            <a:ext cx="3244202" cy="691466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33893" y="2444752"/>
            <a:ext cx="3244202" cy="691466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7269" y="2345311"/>
            <a:ext cx="3245478" cy="97741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184" indent="0">
              <a:buNone/>
              <a:defRPr sz="2200" b="1"/>
            </a:lvl2pPr>
            <a:lvl3pPr marL="1018367" indent="0">
              <a:buNone/>
              <a:defRPr sz="2000" b="1"/>
            </a:lvl3pPr>
            <a:lvl4pPr marL="1527551" indent="0">
              <a:buNone/>
              <a:defRPr sz="1800" b="1"/>
            </a:lvl4pPr>
            <a:lvl5pPr marL="2036735" indent="0">
              <a:buNone/>
              <a:defRPr sz="1800" b="1"/>
            </a:lvl5pPr>
            <a:lvl6pPr marL="2545918" indent="0">
              <a:buNone/>
              <a:defRPr sz="1800" b="1"/>
            </a:lvl6pPr>
            <a:lvl7pPr marL="3055102" indent="0">
              <a:buNone/>
              <a:defRPr sz="1800" b="1"/>
            </a:lvl7pPr>
            <a:lvl8pPr marL="3564285" indent="0">
              <a:buNone/>
              <a:defRPr sz="1800" b="1"/>
            </a:lvl8pPr>
            <a:lvl9pPr marL="407346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7269" y="3322725"/>
            <a:ext cx="3245478" cy="603669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731343" y="2345311"/>
            <a:ext cx="3246752" cy="97741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184" indent="0">
              <a:buNone/>
              <a:defRPr sz="2200" b="1"/>
            </a:lvl2pPr>
            <a:lvl3pPr marL="1018367" indent="0">
              <a:buNone/>
              <a:defRPr sz="2000" b="1"/>
            </a:lvl3pPr>
            <a:lvl4pPr marL="1527551" indent="0">
              <a:buNone/>
              <a:defRPr sz="1800" b="1"/>
            </a:lvl4pPr>
            <a:lvl5pPr marL="2036735" indent="0">
              <a:buNone/>
              <a:defRPr sz="1800" b="1"/>
            </a:lvl5pPr>
            <a:lvl6pPr marL="2545918" indent="0">
              <a:buNone/>
              <a:defRPr sz="1800" b="1"/>
            </a:lvl6pPr>
            <a:lvl7pPr marL="3055102" indent="0">
              <a:buNone/>
              <a:defRPr sz="1800" b="1"/>
            </a:lvl7pPr>
            <a:lvl8pPr marL="3564285" indent="0">
              <a:buNone/>
              <a:defRPr sz="1800" b="1"/>
            </a:lvl8pPr>
            <a:lvl9pPr marL="407346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731343" y="3322725"/>
            <a:ext cx="3246752" cy="603669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269" y="417160"/>
            <a:ext cx="2416574" cy="177535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71833" y="417161"/>
            <a:ext cx="4106262" cy="894225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7269" y="2192515"/>
            <a:ext cx="2416574" cy="7166902"/>
          </a:xfrm>
        </p:spPr>
        <p:txBody>
          <a:bodyPr/>
          <a:lstStyle>
            <a:lvl1pPr marL="0" indent="0">
              <a:buNone/>
              <a:defRPr sz="1600"/>
            </a:lvl1pPr>
            <a:lvl2pPr marL="509184" indent="0">
              <a:buNone/>
              <a:defRPr sz="1300"/>
            </a:lvl2pPr>
            <a:lvl3pPr marL="1018367" indent="0">
              <a:buNone/>
              <a:defRPr sz="1100"/>
            </a:lvl3pPr>
            <a:lvl4pPr marL="1527551" indent="0">
              <a:buNone/>
              <a:defRPr sz="1000"/>
            </a:lvl4pPr>
            <a:lvl5pPr marL="2036735" indent="0">
              <a:buNone/>
              <a:defRPr sz="1000"/>
            </a:lvl5pPr>
            <a:lvl6pPr marL="2545918" indent="0">
              <a:buNone/>
              <a:defRPr sz="1000"/>
            </a:lvl6pPr>
            <a:lvl7pPr marL="3055102" indent="0">
              <a:buNone/>
              <a:defRPr sz="1000"/>
            </a:lvl7pPr>
            <a:lvl8pPr marL="3564285" indent="0">
              <a:buNone/>
              <a:defRPr sz="1000"/>
            </a:lvl8pPr>
            <a:lvl9pPr marL="407346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9742" y="7334251"/>
            <a:ext cx="4407218" cy="86585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39742" y="936184"/>
            <a:ext cx="4407218" cy="6286500"/>
          </a:xfrm>
        </p:spPr>
        <p:txBody>
          <a:bodyPr/>
          <a:lstStyle>
            <a:lvl1pPr marL="0" indent="0">
              <a:buNone/>
              <a:defRPr sz="3600"/>
            </a:lvl1pPr>
            <a:lvl2pPr marL="509184" indent="0">
              <a:buNone/>
              <a:defRPr sz="3100"/>
            </a:lvl2pPr>
            <a:lvl3pPr marL="1018367" indent="0">
              <a:buNone/>
              <a:defRPr sz="2700"/>
            </a:lvl3pPr>
            <a:lvl4pPr marL="1527551" indent="0">
              <a:buNone/>
              <a:defRPr sz="2200"/>
            </a:lvl4pPr>
            <a:lvl5pPr marL="2036735" indent="0">
              <a:buNone/>
              <a:defRPr sz="2200"/>
            </a:lvl5pPr>
            <a:lvl6pPr marL="2545918" indent="0">
              <a:buNone/>
              <a:defRPr sz="2200"/>
            </a:lvl6pPr>
            <a:lvl7pPr marL="3055102" indent="0">
              <a:buNone/>
              <a:defRPr sz="2200"/>
            </a:lvl7pPr>
            <a:lvl8pPr marL="3564285" indent="0">
              <a:buNone/>
              <a:defRPr sz="2200"/>
            </a:lvl8pPr>
            <a:lvl9pPr marL="4073469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39742" y="8200101"/>
            <a:ext cx="4407218" cy="1229650"/>
          </a:xfrm>
        </p:spPr>
        <p:txBody>
          <a:bodyPr/>
          <a:lstStyle>
            <a:lvl1pPr marL="0" indent="0">
              <a:buNone/>
              <a:defRPr sz="1600"/>
            </a:lvl1pPr>
            <a:lvl2pPr marL="509184" indent="0">
              <a:buNone/>
              <a:defRPr sz="1300"/>
            </a:lvl2pPr>
            <a:lvl3pPr marL="1018367" indent="0">
              <a:buNone/>
              <a:defRPr sz="1100"/>
            </a:lvl3pPr>
            <a:lvl4pPr marL="1527551" indent="0">
              <a:buNone/>
              <a:defRPr sz="1000"/>
            </a:lvl4pPr>
            <a:lvl5pPr marL="2036735" indent="0">
              <a:buNone/>
              <a:defRPr sz="1000"/>
            </a:lvl5pPr>
            <a:lvl6pPr marL="2545918" indent="0">
              <a:buNone/>
              <a:defRPr sz="1000"/>
            </a:lvl6pPr>
            <a:lvl7pPr marL="3055102" indent="0">
              <a:buNone/>
              <a:defRPr sz="1000"/>
            </a:lvl7pPr>
            <a:lvl8pPr marL="3564285" indent="0">
              <a:buNone/>
              <a:defRPr sz="1000"/>
            </a:lvl8pPr>
            <a:lvl9pPr marL="407346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268" y="419586"/>
            <a:ext cx="6610827" cy="1746250"/>
          </a:xfrm>
          <a:prstGeom prst="rect">
            <a:avLst/>
          </a:prstGeom>
        </p:spPr>
        <p:txBody>
          <a:bodyPr vert="horz" lIns="101837" tIns="50918" rIns="101837" bIns="509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7268" y="2444752"/>
            <a:ext cx="6610827" cy="6914665"/>
          </a:xfrm>
          <a:prstGeom prst="rect">
            <a:avLst/>
          </a:prstGeom>
        </p:spPr>
        <p:txBody>
          <a:bodyPr vert="horz" lIns="101837" tIns="50918" rIns="101837" bIns="509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67268" y="9711092"/>
            <a:ext cx="1713918" cy="557829"/>
          </a:xfrm>
          <a:prstGeom prst="rect">
            <a:avLst/>
          </a:prstGeom>
        </p:spPr>
        <p:txBody>
          <a:bodyPr vert="horz" lIns="101837" tIns="50918" rIns="101837" bIns="50918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09666" y="9711092"/>
            <a:ext cx="2326032" cy="557829"/>
          </a:xfrm>
          <a:prstGeom prst="rect">
            <a:avLst/>
          </a:prstGeom>
        </p:spPr>
        <p:txBody>
          <a:bodyPr vert="horz" lIns="101837" tIns="50918" rIns="101837" bIns="50918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264177" y="9711092"/>
            <a:ext cx="1713918" cy="557829"/>
          </a:xfrm>
          <a:prstGeom prst="rect">
            <a:avLst/>
          </a:prstGeom>
        </p:spPr>
        <p:txBody>
          <a:bodyPr vert="horz" lIns="101837" tIns="50918" rIns="101837" bIns="5091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367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888" indent="-381888" algn="l" defTabSz="101836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423" indent="-318240" algn="l" defTabSz="1018367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2959" indent="-254592" algn="l" defTabSz="101836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143" indent="-254592" algn="l" defTabSz="1018367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1326" indent="-254592" algn="l" defTabSz="1018367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0510" indent="-254592" algn="l" defTabSz="101836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9694" indent="-254592" algn="l" defTabSz="101836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8877" indent="-254592" algn="l" defTabSz="101836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8061" indent="-254592" algn="l" defTabSz="101836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184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367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551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735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5918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102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4285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3469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расивые вертикальные фоны для текстов - 81 фото для презентаций и картинок  на рабочий сто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345363" cy="1046526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2321" y="270198"/>
            <a:ext cx="655272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«ДЕТСКИЙ САД №20 ИМЕНИ 1 МАЯ ГОРОДА ЕВПАТОРИИ РЕСПУБЛИКИ КРЫМ»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0313" y="1638350"/>
            <a:ext cx="672378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ПУТЕШЕСТВИЕ ЭКОЛЯТ В ЕВПАТОРИЮ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2" descr="D:\все с рабочего стоа\Новая папка (3)\IYP_QpkXn1A.jpg"/>
          <p:cNvPicPr>
            <a:picLocks noChangeAspect="1" noChangeArrowheads="1"/>
          </p:cNvPicPr>
          <p:nvPr/>
        </p:nvPicPr>
        <p:blipFill>
          <a:blip r:embed="rId3" cstate="print"/>
          <a:srcRect r="8" b="8589"/>
          <a:stretch>
            <a:fillRect/>
          </a:stretch>
        </p:blipFill>
        <p:spPr bwMode="auto">
          <a:xfrm>
            <a:off x="1728465" y="3870598"/>
            <a:ext cx="3816424" cy="5327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Lenovo\Desktop\hello_html_m1510b26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305" y="5598790"/>
            <a:ext cx="7325321" cy="383067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448545" y="9559230"/>
            <a:ext cx="47057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Автор: Чуприна Лилия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Консультант: воспитатель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Пашко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О.В.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расивые вертикальные фоны для текстов - 81 фото для презентаций и картинок  на рабочий сто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345363" cy="10465265"/>
          </a:xfrm>
          <a:prstGeom prst="rect">
            <a:avLst/>
          </a:prstGeom>
          <a:noFill/>
        </p:spPr>
      </p:pic>
      <p:pic>
        <p:nvPicPr>
          <p:cNvPr id="1027" name="Picture 3" descr="C:\Users\Lenovo\Desktop\1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337" y="6538810"/>
            <a:ext cx="5957516" cy="3938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40705" y="782638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88305" y="-15389"/>
            <a:ext cx="669701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етним утром на чудесной лесной полянке собрались друзья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эколята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Ёлочка, Шалун, Тихоня и Умница.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Умница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как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всегда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читала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интересную книгу. Ёлочка спросила у Умницы: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-О чём эта книга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которую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 читаешь?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-Эта книга называется: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Вокруг света за 80 дней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-А о чём  эта книга?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-О героях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которые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путешествуют по всему миру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посещая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самые интересные места нашей планеты.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-И даже острова?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-Да.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-И даже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полуостровы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-И их тоже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-Ты знаешь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что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такое полуостров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- спросила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Ёлочка у Умницы.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-Конечно знаю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Полуостров-это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часть суши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одной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стороной примыкающая к материку , а со всех остальных сторон окруженная морем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- без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запинки ответила Умница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Она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была очень любопытной и обожала читать книги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- 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ты спрашиваешь 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88305" y="4014614"/>
            <a:ext cx="684076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-Недавно тётушка сорока прилетала на нашу полянку и рассказала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что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видела одно необычайно красивое место , которое с обоих сторон омывается Чёрным морем и Азовским. В это прекрасном месте высятся скалы и живописные горы , которые покрыты разноцветным лесом. Среди скал и гор расположены бухты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где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пляжах лежат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красивые,отполированные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морскими волнами камушки. Там есть степи , ароматы степных трав разносятся по всему побережью. Здесь солнце светит триста дней в году . Это место называется полуостров Крым.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-Ух ты! Как красиво звучит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 - воскликнул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Шалун, который незаметно вместе с Тихоней подошли к девочкам .-Давайте отправимся в путешествие в это чудесное место.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Друзьям -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эколятам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 понравился рассказ Ёлочки , что они решили отправиться в путь.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расивые вертикальные фоны для текстов - 81 фото для презентаций и картинок  на рабочий сто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235"/>
            <a:ext cx="7345363" cy="10465265"/>
          </a:xfrm>
          <a:prstGeom prst="rect">
            <a:avLst/>
          </a:prstGeom>
          <a:noFill/>
        </p:spPr>
      </p:pic>
      <p:pic>
        <p:nvPicPr>
          <p:cNvPr id="16387" name="Picture 3" descr="Евпаторийская здравница :: Новости » Культура » Приглашаем на авторскую  выставку акварельной живописи «Цветы в искусстве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401" y="270198"/>
            <a:ext cx="4608512" cy="2718470"/>
          </a:xfrm>
          <a:prstGeom prst="rect">
            <a:avLst/>
          </a:prstGeom>
          <a:noFill/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88305" y="2898780"/>
            <a:ext cx="662473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вот наши друзья оказались на западном берегу Крыма в замечательном городе Евпатория 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Евпатория встретила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эколят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свежим , приятным морским бризом.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-Какая интересная башня, -сказал Тихоня 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Перед нашими героями предстали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Старые ворота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Гезлёва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-Давайте зайдем и посмотрим, что же там внутри 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Друзья начали тихонько подниматься  по ступенькам. Что же они увидели 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..Город просыпался .Зажглись огни на минаретах . Лошади тащили повозки , поскрипывая колёсами , везя дрова вымощенным улочкам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Гезлёва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На разных языках выкрикивали лавочники и торговцы , открывавшие ставни магазинов и бережно раскладывавшие свой товар . Крики чаек перемешивались с рокотом морского прибоя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Эколята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замерли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тишине.Они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были поражены увиденным. Друзья тихонько спустились, находясь под впечатлением.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AutoShape 6" descr="Гезлевские ворота. Евпатория» картина Ярового Игоря маслом на холсте —  заказать на ArtNow.ru"/>
          <p:cNvSpPr>
            <a:spLocks noChangeAspect="1" noChangeArrowheads="1"/>
          </p:cNvSpPr>
          <p:nvPr/>
        </p:nvSpPr>
        <p:spPr bwMode="auto">
          <a:xfrm>
            <a:off x="155575" y="-144463"/>
            <a:ext cx="301625" cy="301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1" name="Picture 7" descr="C:\Users\Lenovo\Desktop\1230230.jpg"/>
          <p:cNvPicPr>
            <a:picLocks noChangeAspect="1" noChangeArrowheads="1"/>
          </p:cNvPicPr>
          <p:nvPr/>
        </p:nvPicPr>
        <p:blipFill>
          <a:blip r:embed="rId4" cstate="print"/>
          <a:srcRect r="11057"/>
          <a:stretch>
            <a:fillRect/>
          </a:stretch>
        </p:blipFill>
        <p:spPr bwMode="auto">
          <a:xfrm>
            <a:off x="216297" y="6390878"/>
            <a:ext cx="6913042" cy="3642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3" name="Picture 9" descr="Объявлен региональный этап Всероссийского конкурса детского рисунка  «Эколята – друзья и защитники Природы!» — Региональный модельный центр  дополнительного образования детей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55925" y="7975054"/>
            <a:ext cx="4389438" cy="2266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расивые вертикальные фоны для текстов - 81 фото для презентаций и картинок  на рабочий сто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345363" cy="10465265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176737" y="1062286"/>
            <a:ext cx="266457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ройдя сквозь Старые ворота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Гезлёва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наши путешественники отправились на прогулку по милым улицам старого города. Наконец они вышли к небольшой площади. Здесь играла музыка, стояло много людей , которые увлечённо рассматривали что-то в толпе 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-Интересно, что же там такое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спросила Умница.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-Давайте подойдем поближе и посмотрим ,-сказал Шалун.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Друзья -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эколята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протиснулись сквозь плотное кольцо людей и увидели самых настоящих великанов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Великаны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были в красивых, ярких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шелестящих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ветру костюмах, в необычных масках.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-Как необычно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 Посмотрите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они же на ходулях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 - воскликнул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Тихоня.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C:\Users\Lenovo\Desktop\буряты,новогодние утренники\104APPLE\HQLJ98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34294"/>
            <a:ext cx="3951152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 descr="C:\Users\Lenovo\Desktop\hello_html_m1510b26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42" y="6030838"/>
            <a:ext cx="7325321" cy="3830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расивые вертикальные фоны для текстов - 81 фото для презентаций и картинок  на рабочий сто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345363" cy="10465265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88305" y="162477"/>
            <a:ext cx="6696744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мотря представление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Умница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услышала незнакомое слово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дервиш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 как она была очень любопытной , то тут же заинтересовалась этой информацией.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Эколята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подошли к высоким деревянным воротам , на которых был изображён мужчина в длинной юбке.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-Что это означает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- спросил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Шалун.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Наверное мы находимся  возле обители дервишей, - ответила Умница.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-А кто такие дервиши?- с любопытством спросила Ёлочка.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Дервиши - это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странствующие монахи,- ответила Умница.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-Давайте постучимся в ворота.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Эколята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тихонько постучали в высокие ворота. Друзьям открыл дверь мужчина в необычной одежде :в длинном белом платье, шароварах и в цилиндре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Жестом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пригласил  их войти.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Хош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кельдинъиз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Джаным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миннэт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сизинъ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кормэ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 С приездом! Рад вас видеть!- сказал мужчина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-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 пришли вовремя. Сейчас наши актеры готовятся показать сценку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которая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называется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Суфийское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кружение.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Наши друзья с любопытством смотрели на представление: в полумраке зала кружились дервиши в ярких юбках.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-Этот танец что-то означает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 - спросила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Умница у мужчины.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-Конечно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 Считается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что во время кружения ум успокаивается, сознание приходит в равновесие.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9" name="Picture 3" descr="Текие дервишей | Золотые страницы Кры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329" y="4734694"/>
            <a:ext cx="6327022" cy="4794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1" name="Picture 5" descr="Объявлен региональный этап Всероссийского конкурса детского рисунка  «Эколята – друзья и защитники Природы!» — Региональный модельный центр  дополнительного образования детей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0393" y="7543006"/>
            <a:ext cx="5112568" cy="2640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расивые вертикальные фоны для текстов - 81 фото для презентаций и картинок  на рабочий сто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345363" cy="10465265"/>
          </a:xfrm>
          <a:prstGeom prst="rect">
            <a:avLst/>
          </a:prstGeom>
          <a:noFill/>
        </p:spPr>
      </p:pic>
      <p:pic>
        <p:nvPicPr>
          <p:cNvPr id="17409" name="Picture 1" descr="C:\Users\Lenovo\Desktop\буряты,новогодние утренники\104APPLE\TEOS27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353" y="5742806"/>
            <a:ext cx="5904915" cy="4428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504329" y="2682757"/>
            <a:ext cx="619268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ашим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эколятам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понравился этот танец. Они поблагодарили артистов за представление, и отправились дальше гулять по Евпатории. Они шли вдоль набережной , вечерело , зажглись огни уличных фонарей.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-Какой удивительный город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 Здесь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столько много исторических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мест!-воскликнул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Шалун 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-Да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-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сказала Умница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вы заметили , что в Евпатории много необычных музеев: Музей-почта, музей- аптека и даже музей- баня.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-Друзья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 обратили внимание какой этот город зеленый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чистый.Столько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много растёт цветов и деревьев. И какие здесь добрые и отзывчивые люди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которые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любят свой город и заботятся о нём. Давайте отправимся обратно в путь на нашу полянку и расскажем нашим лесным друзьям об этом чистом удивительном городе 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 закончилось путешествие наших друзей.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2" name="Picture 4" descr="МИНИСТЕРСТВО ПРИРОДНЫХ РЕСУРСОВ КРАСНОДАРСКОГО КРАЯ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755" t="17323" b="17876"/>
          <a:stretch>
            <a:fillRect/>
          </a:stretch>
        </p:blipFill>
        <p:spPr bwMode="auto">
          <a:xfrm>
            <a:off x="432321" y="126182"/>
            <a:ext cx="6546778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885</Words>
  <Application>Microsoft Office PowerPoint</Application>
  <PresentationFormat>Произвольный</PresentationFormat>
  <Paragraphs>50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Zver</cp:lastModifiedBy>
  <cp:revision>9</cp:revision>
  <dcterms:created xsi:type="dcterms:W3CDTF">2021-01-03T08:34:49Z</dcterms:created>
  <dcterms:modified xsi:type="dcterms:W3CDTF">2022-01-24T05:55:33Z</dcterms:modified>
</cp:coreProperties>
</file>