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D0D-5EC8-4145-BB20-1396024A1707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576F-E6E1-4262-AC71-6E65E4758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4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D0D-5EC8-4145-BB20-1396024A1707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576F-E6E1-4262-AC71-6E65E4758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8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D0D-5EC8-4145-BB20-1396024A1707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576F-E6E1-4262-AC71-6E65E4758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3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D0D-5EC8-4145-BB20-1396024A1707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576F-E6E1-4262-AC71-6E65E4758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1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D0D-5EC8-4145-BB20-1396024A1707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576F-E6E1-4262-AC71-6E65E4758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7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D0D-5EC8-4145-BB20-1396024A1707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576F-E6E1-4262-AC71-6E65E4758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6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D0D-5EC8-4145-BB20-1396024A1707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576F-E6E1-4262-AC71-6E65E4758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9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D0D-5EC8-4145-BB20-1396024A1707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576F-E6E1-4262-AC71-6E65E4758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D0D-5EC8-4145-BB20-1396024A1707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576F-E6E1-4262-AC71-6E65E4758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3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D0D-5EC8-4145-BB20-1396024A1707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576F-E6E1-4262-AC71-6E65E4758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1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D0D-5EC8-4145-BB20-1396024A1707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576F-E6E1-4262-AC71-6E65E4758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2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4D0D-5EC8-4145-BB20-1396024A1707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576F-E6E1-4262-AC71-6E65E4758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155577" y="-144463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307977" y="7938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9144000" cy="688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" y="312740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№20 ИМЕНИ 1 МАЯ ГОРОДА ЕВПАТОРИИ РЕСПУБЛИКИ КРЫМ»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2777" y="1494077"/>
            <a:ext cx="7991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любви к родному краю, к родной культуре, к родному городу,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родной речи - задача первостепенной важности, и нет необходимости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доказывать.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Д.С. Лихачёв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155577" y="-144463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307977" y="7938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1316" y="168278"/>
            <a:ext cx="880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НРАВСТВЕННО-ПАТРИОТИЧЕСКОЕ ВОСПИТАНИЕ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DCIM\101D3200\DSC_05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9324" r="17273" b="9779"/>
          <a:stretch/>
        </p:blipFill>
        <p:spPr bwMode="auto">
          <a:xfrm>
            <a:off x="4932042" y="711455"/>
            <a:ext cx="354989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F:\DCIM\101D3200\DSC_05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8867" r="19321" b="6361"/>
          <a:stretch/>
        </p:blipFill>
        <p:spPr bwMode="auto">
          <a:xfrm>
            <a:off x="612773" y="798808"/>
            <a:ext cx="3382281" cy="2576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F:\DCIM\101D3200\DSC_05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t="3962" r="15453" b="13425"/>
          <a:stretch/>
        </p:blipFill>
        <p:spPr bwMode="auto">
          <a:xfrm>
            <a:off x="4915630" y="3873890"/>
            <a:ext cx="3566305" cy="2687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F:\DCIM\101D3200\DSC_05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20034" r="10758" b="7273"/>
          <a:stretch/>
        </p:blipFill>
        <p:spPr bwMode="auto">
          <a:xfrm>
            <a:off x="484285" y="3896216"/>
            <a:ext cx="3510769" cy="2485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021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155577" y="-144463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307977" y="7938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1316" y="168278"/>
            <a:ext cx="880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НРАВСТВЕННО-ПАТРИОТИЧЕСКОЕ ВОСПИТАНИЕ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F:\DCIM\101D3200\DSC_05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t="3962" r="15453" b="13425"/>
          <a:stretch/>
        </p:blipFill>
        <p:spPr bwMode="auto">
          <a:xfrm>
            <a:off x="460376" y="1772816"/>
            <a:ext cx="410816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F:\DCIM\101D3200\DSC_05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12059" r="10607" b="12514"/>
          <a:stretch/>
        </p:blipFill>
        <p:spPr bwMode="auto">
          <a:xfrm rot="16200000">
            <a:off x="4233921" y="1779608"/>
            <a:ext cx="4983059" cy="3298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856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155577" y="-144463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307977" y="7938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7938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7" y="312739"/>
            <a:ext cx="852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ЭКОЛОГИЧЕСКОЕ    ВОСПИТАНИЕ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F:\DCIM\101D3200\DSC_05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9780" r="8030" b="11602"/>
          <a:stretch/>
        </p:blipFill>
        <p:spPr bwMode="auto">
          <a:xfrm rot="16200000">
            <a:off x="3196071" y="1617938"/>
            <a:ext cx="4132684" cy="2795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F:\DCIM\101D3200\DSC_05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8184" r="7274" b="12286"/>
          <a:stretch/>
        </p:blipFill>
        <p:spPr bwMode="auto">
          <a:xfrm rot="16200000">
            <a:off x="5831387" y="3275773"/>
            <a:ext cx="3736751" cy="2603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528">
            <a:off x="617671" y="2579390"/>
            <a:ext cx="3717562" cy="540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0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155577" y="-144463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307977" y="7938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378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11" y="2996952"/>
            <a:ext cx="4441168" cy="613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5476" y="980730"/>
            <a:ext cx="3960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6" y="645473"/>
            <a:ext cx="3455168" cy="995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3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155577" y="-144463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307977" y="7938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378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7" y="312739"/>
            <a:ext cx="898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ХУДОЖЕСТВЕННО-ЭСТЕТИЧЕСКОЕ ВОСПИТАНИЕ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F:\DCIM\101D3200\DSC_05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4" r="10909"/>
          <a:stretch/>
        </p:blipFill>
        <p:spPr bwMode="auto">
          <a:xfrm rot="16200000">
            <a:off x="647626" y="1586735"/>
            <a:ext cx="3803997" cy="4032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F:\DCIM\101D3200\DSC_05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7956" r="5000" b="5678"/>
          <a:stretch/>
        </p:blipFill>
        <p:spPr bwMode="auto">
          <a:xfrm rot="16200000">
            <a:off x="4433876" y="1653397"/>
            <a:ext cx="5028780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66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155577" y="-144463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307977" y="7938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" y="2378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885" y="168277"/>
            <a:ext cx="880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БЕЗОПАСНОСТЬ ЖИЗНЕДЕЯТЕЛЬНОСТИ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F:\DCIM\101D3200\DSC_05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13653" r="26364" b="16160"/>
          <a:stretch/>
        </p:blipFill>
        <p:spPr bwMode="auto">
          <a:xfrm>
            <a:off x="4716016" y="974019"/>
            <a:ext cx="3744416" cy="4992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4" name="Picture 2" descr="F:\DCIM\101D3200\DSC_05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13197" r="7425" b="12514"/>
          <a:stretch/>
        </p:blipFill>
        <p:spPr bwMode="auto">
          <a:xfrm rot="20788380">
            <a:off x="447070" y="1448051"/>
            <a:ext cx="50724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155577" y="-144463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307977" y="7938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378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" y="160338"/>
            <a:ext cx="9036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ПРЕЕМСТВЕННОСТЬ  ДОУ С НАЧАЛЬНОЙ ШКОЛОЙ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F:\DCIM\101D3200\DSC_05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3830" r="14394" b="8640"/>
          <a:stretch/>
        </p:blipFill>
        <p:spPr bwMode="auto">
          <a:xfrm>
            <a:off x="307976" y="1006749"/>
            <a:ext cx="3841516" cy="288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F:\DCIM\101D3200\DSC_05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t="5906" r="8636" b="9779"/>
          <a:stretch/>
        </p:blipFill>
        <p:spPr bwMode="auto">
          <a:xfrm>
            <a:off x="4335142" y="3212976"/>
            <a:ext cx="434983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71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155577" y="-144463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desktopbackground.org/p/2012/10/18/470105_light-blue-wallpapers_1050x656_h.jpg"/>
          <p:cNvSpPr>
            <a:spLocks noChangeAspect="1" noChangeArrowheads="1"/>
          </p:cNvSpPr>
          <p:nvPr/>
        </p:nvSpPr>
        <p:spPr bwMode="auto">
          <a:xfrm>
            <a:off x="307977" y="7938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" y="160338"/>
            <a:ext cx="9036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фото детский сад\Новая папка (2)\dgTX7yGH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8" y="312739"/>
            <a:ext cx="2355726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D:\фото детский сад\Новая папка (2)\DSC_09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7" y="3620995"/>
            <a:ext cx="3922200" cy="2607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D:\фото детский сад\Новая папка (2)\IMG_E09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2720"/>
            <a:ext cx="2318240" cy="3090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D:\фото детский сад\Новая папка (2)\IMG_20181107_1024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49" y="3620995"/>
            <a:ext cx="3439664" cy="2579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D:\фото детский сад\Новая папка (2)\UNQU57mlo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79" y="362720"/>
            <a:ext cx="2299709" cy="3066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199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72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14</cp:revision>
  <dcterms:created xsi:type="dcterms:W3CDTF">2019-10-03T10:53:16Z</dcterms:created>
  <dcterms:modified xsi:type="dcterms:W3CDTF">2019-10-08T18:36:42Z</dcterms:modified>
</cp:coreProperties>
</file>